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60" r:id="rId8"/>
    <p:sldId id="262" r:id="rId9"/>
    <p:sldId id="261" r:id="rId10"/>
    <p:sldId id="263" r:id="rId11"/>
    <p:sldId id="267" r:id="rId12"/>
    <p:sldId id="268" r:id="rId13"/>
    <p:sldId id="270" r:id="rId14"/>
    <p:sldId id="276" r:id="rId15"/>
    <p:sldId id="277" r:id="rId16"/>
    <p:sldId id="271" r:id="rId17"/>
    <p:sldId id="279" r:id="rId18"/>
    <p:sldId id="280" r:id="rId19"/>
    <p:sldId id="269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BFBFBF"/>
    <a:srgbClr val="FBF4E1"/>
    <a:srgbClr val="B2B2B2"/>
    <a:srgbClr val="7F7F7F"/>
    <a:srgbClr val="FFFFFF"/>
    <a:srgbClr val="FFFF66"/>
    <a:srgbClr val="F8ECCC"/>
    <a:srgbClr val="FFB869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1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24998" y="303916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497235" y="25324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48605" y="333786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7323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4036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7584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7846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4298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4409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7780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7434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8424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8458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8699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8699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7940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8952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8995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891776" y="3088888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985460" y="3068036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30" y="1135826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05" y="1103478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80" y="1103478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31" y="2959101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547231" y="2935826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338838" y="1801650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421388" y="3552366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161</Words>
  <Application>Microsoft Office PowerPoint</Application>
  <PresentationFormat>와이드스크린</PresentationFormat>
  <Paragraphs>55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자은 박</cp:lastModifiedBy>
  <cp:revision>136</cp:revision>
  <dcterms:created xsi:type="dcterms:W3CDTF">2024-04-23T13:47:40Z</dcterms:created>
  <dcterms:modified xsi:type="dcterms:W3CDTF">2024-04-29T07:26:59Z</dcterms:modified>
</cp:coreProperties>
</file>